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6" r:id="rId7"/>
    <p:sldId id="267" r:id="rId8"/>
    <p:sldId id="263" r:id="rId9"/>
    <p:sldId id="268" r:id="rId10"/>
    <p:sldId id="270" r:id="rId11"/>
    <p:sldId id="271" r:id="rId12"/>
    <p:sldId id="272" r:id="rId13"/>
    <p:sldId id="277" r:id="rId14"/>
    <p:sldId id="273" r:id="rId15"/>
    <p:sldId id="274" r:id="rId16"/>
    <p:sldId id="275" r:id="rId17"/>
    <p:sldId id="276" r:id="rId18"/>
    <p:sldId id="269" r:id="rId19"/>
    <p:sldId id="265" r:id="rId20"/>
    <p:sldId id="258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retendard ExtraBold" panose="020B0600000101010101" charset="-127"/>
      <p:bold r:id="rId27"/>
    </p:embeddedFont>
    <p:embeddedFont>
      <p:font typeface="Pretendard Black" panose="020B0600000101010101" charset="-127"/>
      <p:bold r:id="rId28"/>
    </p:embeddedFont>
    <p:embeddedFont>
      <p:font typeface="Pretendard Light" panose="020B0600000101010101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Pretendard Regular" panose="020B0600000101010101" charset="-127"/>
      <p:regular r:id="rId32"/>
    </p:embeddedFont>
    <p:embeddedFont>
      <p:font typeface="Noto Sans KR Medium" panose="020B0200000000000000" pitchFamily="50" charset="-127"/>
      <p:regular r:id="rId33"/>
    </p:embeddedFont>
    <p:embeddedFont>
      <p:font typeface="Pretendard Medium" panose="020B0600000101010101" charset="-127"/>
      <p:regular r:id="rId34"/>
      <p:bold r:id="rId35"/>
    </p:embeddedFont>
    <p:embeddedFont>
      <p:font typeface="Pretendard Bold" panose="020B0600000101010101" charset="-127"/>
      <p:bold r:id="rId36"/>
    </p:embeddedFont>
    <p:embeddedFont>
      <p:font typeface="Pretendard SemiBold" panose="020B0600000101010101" charset="-127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C60B9-D490-4409-B97F-B47C38FFA52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D43A-2A17-4B0D-9B07-2EAAD32C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04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6D43A-2A17-4B0D-9B07-2EAAD32C8C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6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6D43A-2A17-4B0D-9B07-2EAAD32C8C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17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6D43A-2A17-4B0D-9B07-2EAAD32C8C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50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6D43A-2A17-4B0D-9B07-2EAAD32C8C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6D43A-2A17-4B0D-9B07-2EAAD32C8C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092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6D43A-2A17-4B0D-9B07-2EAAD32C8C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58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37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1.png"/><Relationship Id="rId5" Type="http://schemas.openxmlformats.org/officeDocument/2006/relationships/image" Target="../media/image19.png"/><Relationship Id="rId10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6.png"/><Relationship Id="rId5" Type="http://schemas.openxmlformats.org/officeDocument/2006/relationships/image" Target="../media/image19.png"/><Relationship Id="rId10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0" y="749300"/>
            <a:ext cx="41783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0" y="939800"/>
            <a:ext cx="3683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9461500"/>
            <a:ext cx="1040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기업프로젝트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프론트엔드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en-US" altLang="ko-KR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React,PHP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플러터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(Flutter) 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활용 웹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앱 개발 양성과정</a:t>
            </a:r>
            <a:endParaRPr lang="en-US" sz="2400" b="0" i="0" u="none" strike="noStrike" dirty="0">
              <a:solidFill>
                <a:srgbClr val="787878">
                  <a:alpha val="83137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13000" y="9144000"/>
            <a:ext cx="2641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ko-KR" sz="2800" b="1" i="0" u="none" strike="noStrike" dirty="0">
                <a:solidFill>
                  <a:srgbClr val="787878">
                    <a:alpha val="83137"/>
                  </a:srgbClr>
                </a:solidFill>
                <a:ea typeface="Pretendard Bold"/>
              </a:rPr>
              <a:t>발표자</a:t>
            </a:r>
            <a:r>
              <a:rPr lang="en-US" sz="2000" b="1" i="0" u="none" strike="noStrike" dirty="0">
                <a:solidFill>
                  <a:srgbClr val="787878">
                    <a:alpha val="83137"/>
                  </a:srgbClr>
                </a:solidFill>
                <a:latin typeface="Pretendard Light"/>
              </a:rPr>
              <a:t>    </a:t>
            </a:r>
            <a:r>
              <a:rPr lang="ko-KR" altLang="en-US" sz="4000" b="1" dirty="0">
                <a:solidFill>
                  <a:srgbClr val="787878">
                    <a:alpha val="83137"/>
                  </a:srgbClr>
                </a:solidFill>
                <a:latin typeface="Pretendard Light"/>
                <a:ea typeface="Pretendard Light"/>
              </a:rPr>
              <a:t>이은경</a:t>
            </a:r>
            <a:endParaRPr lang="ko-KR" sz="4000" b="1" i="0" u="none" strike="noStrike" dirty="0">
              <a:solidFill>
                <a:srgbClr val="787878">
                  <a:alpha val="83137"/>
                </a:srgbClr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2552700"/>
            <a:ext cx="11188700" cy="410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altLang="ko-KR" sz="12800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r>
              <a:rPr lang="ko-KR" altLang="en-US" sz="12800" b="0" i="0" u="none" strike="noStrike" spc="-200" dirty="0" smtClean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차 </a:t>
            </a: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PJ</a:t>
            </a:r>
            <a:endParaRPr lang="ko-KR" sz="12800" b="0" i="0" u="none" strike="noStrike" spc="-200" dirty="0">
              <a:solidFill>
                <a:srgbClr val="FFFFF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EF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GNC Media</a:t>
            </a:r>
            <a:endParaRPr lang="en-US" sz="12800" b="0" i="0" u="none" strike="noStrike" spc="-200" dirty="0">
              <a:solidFill>
                <a:srgbClr val="EF000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0500" y="6972300"/>
            <a:ext cx="523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spc="600" dirty="0">
                <a:solidFill>
                  <a:srgbClr val="FFFFFF"/>
                </a:solidFill>
                <a:ea typeface="Pretendard Light"/>
              </a:rPr>
              <a:t>웹사이트 제작 보고서</a:t>
            </a:r>
            <a:endParaRPr lang="ko-KR" sz="3500" b="0" i="0" u="none" strike="noStrike" spc="6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63700" y="2006600"/>
            <a:ext cx="6045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altLang="ko-KR" sz="2000" b="1" i="0" dirty="0">
                <a:solidFill>
                  <a:srgbClr val="B1B1B2"/>
                </a:solidFill>
                <a:effectLst/>
                <a:highlight>
                  <a:srgbClr val="F7F7F7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Global Network of Culture</a:t>
            </a:r>
            <a:endParaRPr lang="en-US" sz="1900" b="0" i="0" u="none" strike="noStrike" spc="500" dirty="0">
              <a:solidFill>
                <a:srgbClr val="FFFFFF">
                  <a:alpha val="45882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500100" y="914400"/>
            <a:ext cx="3136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pc="500" dirty="0" smtClean="0">
                <a:solidFill>
                  <a:srgbClr val="FFFFFF"/>
                </a:solidFill>
                <a:latin typeface="Pretendard Bold"/>
              </a:rPr>
              <a:t>2024.07.24</a:t>
            </a:r>
            <a:endParaRPr lang="en-US" sz="1800" b="0" i="0" u="none" strike="noStrike" spc="500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3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차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PJ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 구현한 부분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로그인</a:t>
            </a:r>
            <a:r>
              <a:rPr lang="en-US" altLang="ko-KR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,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회원가입</a:t>
            </a:r>
            <a:r>
              <a:rPr lang="en-US" altLang="ko-KR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,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로그아웃 기능 구현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84636" y="7349585"/>
            <a:ext cx="10299914" cy="2125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 화면의 로컬 스토리지 데이터 저장 기능을 활용하여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회원 가입 및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로그인을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할 수 있도록 기능 구현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로그인을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해야만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게시판 글쓰기를 쓸 수 있음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로그인 하지 않을 때는 로그아웃 버튼이 없고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로그인시는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로그아웃 버튼만 있음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86946"/>
          <a:stretch/>
        </p:blipFill>
        <p:spPr>
          <a:xfrm>
            <a:off x="477541" y="1823329"/>
            <a:ext cx="5257635" cy="26006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861" y="4767540"/>
            <a:ext cx="4898352" cy="19673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5" t="7101"/>
          <a:stretch/>
        </p:blipFill>
        <p:spPr>
          <a:xfrm>
            <a:off x="14606860" y="4340343"/>
            <a:ext cx="3509476" cy="31108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t="5776" r="-46" b="7575"/>
          <a:stretch/>
        </p:blipFill>
        <p:spPr>
          <a:xfrm>
            <a:off x="12933007" y="333190"/>
            <a:ext cx="5196283" cy="38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3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차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PJ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 구현한 부분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서브 페이지 이동 기능 추가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84636" y="7349585"/>
            <a:ext cx="10299914" cy="2125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메인에서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보이는 버튼들 누르면 해당 서브 페이지로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이동할 수 있도록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리액트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라우터인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Link to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기능 활용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371231"/>
            <a:ext cx="6592220" cy="34866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356099"/>
            <a:ext cx="6592220" cy="922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478" y="5816080"/>
            <a:ext cx="6668431" cy="42868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726" y="6766101"/>
            <a:ext cx="3210373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3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차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PJ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 구현한 부분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서브 페이지 </a:t>
            </a:r>
            <a:r>
              <a:rPr lang="ko-KR" altLang="en-US" sz="4300" b="0" i="0" u="none" strike="noStrike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페이지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상세 구현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84636" y="7259591"/>
            <a:ext cx="10299914" cy="2125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서브 페이지 내용 추가</a:t>
            </a:r>
            <a:endParaRPr lang="en-US" altLang="ko-KR" sz="2400" dirty="0" smtClean="0">
              <a:solidFill>
                <a:srgbClr val="FF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ABOUT –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회사 소개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EXHIBITION - 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전시회 목록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NOTICE –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공지 사항 및 전시회 문의 사항 게시판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COTACT – GNC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미디어 협력 문의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680751"/>
            <a:ext cx="6296904" cy="337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8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053" y="6723365"/>
            <a:ext cx="11540618" cy="307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3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차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PJ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 구현한 부분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60251" y="5133436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전시회 작품 검색 기능 추가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34200" y="6822294"/>
            <a:ext cx="9150350" cy="26761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2880"/>
              </a:lnSpc>
            </a:pPr>
            <a:r>
              <a:rPr lang="ko-KR" altLang="en-US" sz="2400" dirty="0" smtClean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검색 기능 및 검색 결과 서브 </a:t>
            </a:r>
            <a:r>
              <a:rPr lang="ko-KR" altLang="en-US" sz="2400" dirty="0" smtClean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페이지 </a:t>
            </a:r>
            <a:r>
              <a:rPr lang="ko-KR" altLang="en-US" sz="2400" dirty="0" smtClean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추가</a:t>
            </a:r>
            <a:endParaRPr lang="en-US" altLang="ko-KR" sz="2400" dirty="0" smtClean="0">
              <a:solidFill>
                <a:srgbClr val="FF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돋보기 아이콘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클릭시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텍스트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입력창이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나오며 전시회 이름 검색할 경우 전시회 메인 이미지가 등장함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검색할 때 전시회 단어를 인식하여 관련 전시회만 볼 수 있도록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타입별로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작품 분류 및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결과 이미지는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subimg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로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데이터화하였음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12880"/>
              </a:lnSpc>
            </a:pP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Sort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함수를 사용하여 오름차순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내림차순으로도 정렬 가능하게 함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632" y="1563332"/>
            <a:ext cx="4487332" cy="1346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632" y="459205"/>
            <a:ext cx="3651036" cy="9686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320" y="3145334"/>
            <a:ext cx="7497407" cy="28054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317558"/>
            <a:ext cx="10537183" cy="3530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322" y="4127500"/>
            <a:ext cx="10553462" cy="45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5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1000" y="1609816"/>
            <a:ext cx="8445500" cy="1746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7000" b="0" i="0" u="none" strike="noStrike" spc="-1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ABOUT </a:t>
            </a:r>
            <a:r>
              <a:rPr lang="ko-KR" altLang="en-US" sz="7000" b="0" i="0" u="none" strike="noStrike" spc="-1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서브페이지</a:t>
            </a:r>
            <a:endParaRPr lang="ko-KR" sz="7000" b="0" i="0" u="none" strike="noStrike" spc="-100" dirty="0">
              <a:solidFill>
                <a:srgbClr val="FFFFFF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00" y="2133600"/>
            <a:ext cx="7480300" cy="32512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0426700" y="2133600"/>
            <a:ext cx="990600" cy="3251200"/>
            <a:chOff x="9359900" y="2133600"/>
            <a:chExt cx="990600" cy="32512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2133600"/>
              <a:ext cx="990600" cy="3251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9626600" y="21844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655300" y="2311400"/>
            <a:ext cx="4813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722100" y="3454400"/>
            <a:ext cx="58928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Regular"/>
              </a:rPr>
              <a:t>메인 페이지에 한눈에 볼 수 있도록 디자인적으로 접근성 개선</a:t>
            </a:r>
            <a:endParaRPr lang="en-US" altLang="ko-KR" sz="2400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00" y="5778500"/>
            <a:ext cx="7480300" cy="32512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426700" y="5778500"/>
            <a:ext cx="990600" cy="3251200"/>
            <a:chOff x="9359900" y="5778500"/>
            <a:chExt cx="990600" cy="32512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5778500"/>
              <a:ext cx="990600" cy="3251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626600" y="58293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742783" y="6153150"/>
            <a:ext cx="5892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400" b="0" i="0" u="none" strike="noStrike" spc="-100" dirty="0" smtClean="0">
                <a:solidFill>
                  <a:srgbClr val="000000"/>
                </a:solidFill>
                <a:ea typeface="Pretendard Bold"/>
              </a:rPr>
              <a:t>메인 페이지 이동 버튼 추가</a:t>
            </a: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722100" y="7124700"/>
            <a:ext cx="5892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24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 사이트에서는 서브 페이지에서 메인 페이지로 </a:t>
            </a:r>
            <a:r>
              <a:rPr lang="ko-KR" altLang="en-US" sz="24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이동 버튼이 </a:t>
            </a:r>
            <a:r>
              <a:rPr lang="ko-KR" altLang="en-US" sz="24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없어서 </a:t>
            </a:r>
            <a:r>
              <a:rPr lang="ko-KR" altLang="en-US" sz="24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사용성 </a:t>
            </a:r>
            <a:r>
              <a:rPr lang="ko-KR" altLang="en-US" sz="24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불편함이 있음 </a:t>
            </a:r>
            <a:endParaRPr lang="en-US" altLang="ko-KR" sz="2400" b="0" i="0" u="none" strike="noStrike" dirty="0" smtClean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296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점을 </a:t>
            </a:r>
            <a:r>
              <a:rPr lang="ko-KR" altLang="en-US" sz="24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보완</a:t>
            </a:r>
            <a:r>
              <a:rPr lang="en-US" altLang="ko-KR" sz="24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WEB </a:t>
            </a:r>
            <a:r>
              <a:rPr lang="ko-KR" altLang="en-US" sz="24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접근성을 용이하게 함</a:t>
            </a:r>
            <a:endParaRPr lang="en-US" sz="24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1760200" y="2578100"/>
            <a:ext cx="5308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4400" b="0" i="0" u="none" strike="noStrike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</a:t>
            </a:r>
            <a:r>
              <a:rPr lang="ko-KR" altLang="en-US" sz="4400" b="0" i="0" u="none" strike="noStrike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미디어 회사 소개 </a:t>
            </a:r>
            <a:endParaRPr lang="en-US" sz="4400" b="0" i="0" u="none" strike="noStrike" spc="-100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577770"/>
            <a:ext cx="9702800" cy="55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76943" y="1606550"/>
            <a:ext cx="9207500" cy="1746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7000" spc="-1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EXHIBITION</a:t>
            </a:r>
            <a:r>
              <a:rPr lang="en-US" altLang="ko-KR" sz="7000" b="0" i="0" u="none" strike="noStrike" spc="-1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 </a:t>
            </a:r>
            <a:r>
              <a:rPr lang="ko-KR" altLang="en-US" sz="7000" b="0" i="0" u="none" strike="noStrike" spc="-1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서브페이지</a:t>
            </a:r>
            <a:endParaRPr lang="ko-KR" sz="7000" b="0" i="0" u="none" strike="noStrike" spc="-100" dirty="0">
              <a:solidFill>
                <a:srgbClr val="FFFFFF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700" y="2133600"/>
            <a:ext cx="7480300" cy="32512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0426700" y="2133600"/>
            <a:ext cx="990600" cy="3251200"/>
            <a:chOff x="9359900" y="2133600"/>
            <a:chExt cx="990600" cy="32512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9900" y="2133600"/>
              <a:ext cx="990600" cy="3251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9626600" y="21844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655300" y="2311400"/>
            <a:ext cx="4813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582400" y="3359330"/>
            <a:ext cx="6172199" cy="18603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메인 페이지에 한눈에 볼 수 있도록 디자인적으로 접근성 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개선하고 해당 작품 서브 페이지로 이동하여 해당 작품 볼 수 있게 </a:t>
            </a:r>
            <a:r>
              <a:rPr lang="en-US" altLang="ko-KR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UI 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개선하였음</a:t>
            </a:r>
            <a:endParaRPr lang="en-US" altLang="ko-KR" sz="2200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lnSpc>
                <a:spcPct val="9296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작품 서브페이지에 슬라이드 기능 추가하여 리스트 페이지 가지 않아도 전시회 내용 볼 수 있도록 편의성  개선하고 </a:t>
            </a:r>
            <a:r>
              <a:rPr lang="ko-KR" altLang="en-US" sz="2200" dirty="0" err="1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전시목록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버튼으로 리스트 이동할 수 있게 함</a:t>
            </a:r>
            <a:endParaRPr lang="en-US" altLang="ko-KR" sz="2200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700" y="5778500"/>
            <a:ext cx="7480300" cy="32512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426700" y="5778500"/>
            <a:ext cx="990600" cy="3251200"/>
            <a:chOff x="9359900" y="5778500"/>
            <a:chExt cx="990600" cy="32512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9900" y="5778500"/>
              <a:ext cx="990600" cy="3251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626600" y="58293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742783" y="6153150"/>
            <a:ext cx="5892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400" b="0" i="0" u="none" strike="noStrike" spc="-100" dirty="0" smtClean="0">
                <a:solidFill>
                  <a:srgbClr val="000000"/>
                </a:solidFill>
                <a:ea typeface="Pretendard Bold"/>
              </a:rPr>
              <a:t>메인 페이지 이동 버튼 추가</a:t>
            </a: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84001" y="7124700"/>
            <a:ext cx="6070598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원 사이트에서는 서브 페이지에서 메인 페이지로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이동 버튼이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없어서 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사용성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불편함이 있음 </a:t>
            </a:r>
            <a:endParaRPr lang="en-US" altLang="ko-KR" sz="2200" b="0" i="0" u="none" strike="noStrike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 점을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보완</a:t>
            </a:r>
            <a:r>
              <a:rPr lang="en-US" altLang="ko-KR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WEB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접근성을 용이하게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함</a:t>
            </a:r>
            <a:endParaRPr lang="en-US" altLang="ko-KR" sz="2200" b="0" i="0" u="none" strike="noStrike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버튼 클릭으로 메인</a:t>
            </a:r>
            <a:r>
              <a:rPr lang="en-US" altLang="ko-KR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서브 </a:t>
            </a:r>
            <a:r>
              <a:rPr lang="ko-KR" altLang="en-US" sz="2200" dirty="0" err="1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페이지끼리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이동하게 개선하였음</a:t>
            </a:r>
            <a:endParaRPr lang="en-US" altLang="ko-KR" sz="2200" b="0" i="0" u="none" strike="noStrike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1742783" y="2419529"/>
            <a:ext cx="57277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전시회 작품 목록 리스트화 </a:t>
            </a:r>
            <a:endParaRPr lang="en-US" sz="4400" b="0" i="0" u="none" strike="noStrike" spc="-100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5" y="3251200"/>
            <a:ext cx="9908535" cy="61126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236" y="3262811"/>
            <a:ext cx="9882047" cy="60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7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76943" y="1606550"/>
            <a:ext cx="9207500" cy="1746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7000" b="0" i="0" u="none" strike="noStrike" spc="-1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NOTICE </a:t>
            </a:r>
            <a:r>
              <a:rPr lang="ko-KR" altLang="en-US" sz="7000" b="0" i="0" u="none" strike="noStrike" spc="-1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서브페이지</a:t>
            </a:r>
            <a:endParaRPr lang="ko-KR" sz="7000" b="0" i="0" u="none" strike="noStrike" spc="-100" dirty="0">
              <a:solidFill>
                <a:srgbClr val="FFFFFF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700" y="2133600"/>
            <a:ext cx="7480300" cy="32512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0426700" y="2133600"/>
            <a:ext cx="990600" cy="3251200"/>
            <a:chOff x="9359900" y="2133600"/>
            <a:chExt cx="990600" cy="32512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9900" y="2133600"/>
              <a:ext cx="990600" cy="3251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9626600" y="21844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655300" y="2311400"/>
            <a:ext cx="4813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582400" y="3359330"/>
            <a:ext cx="6172199" cy="18603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altLang="ko-KR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GNC 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미디어  회사 전용 게시판 추가하였음</a:t>
            </a:r>
            <a:endParaRPr lang="en-US" altLang="ko-KR" sz="2200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lnSpc>
                <a:spcPct val="9296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로그인 상태에서만 게시판 글을 이용이 가능하며 </a:t>
            </a:r>
            <a:r>
              <a:rPr lang="ko-KR" altLang="en-US" sz="2200" dirty="0" err="1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비로그인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상태일 경우는 게시판 내용만 읽기 가능</a:t>
            </a:r>
            <a:endParaRPr lang="en-US" altLang="ko-KR" sz="2200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lnSpc>
                <a:spcPct val="9296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조회수 증가는 로그인</a:t>
            </a:r>
            <a:r>
              <a:rPr lang="en-US" altLang="ko-KR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200" dirty="0" err="1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비로그인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상태 상관없이 </a:t>
            </a:r>
            <a:r>
              <a:rPr lang="en-US" altLang="ko-KR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일 </a:t>
            </a:r>
            <a:r>
              <a:rPr lang="en-US" altLang="ko-KR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 증가로 제한 둠</a:t>
            </a:r>
            <a:r>
              <a:rPr lang="en-US" altLang="ko-KR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본인이 쓴 글 수정 및 삭제 가능</a:t>
            </a:r>
            <a:endParaRPr lang="en-US" altLang="ko-KR" sz="2200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700" y="5778500"/>
            <a:ext cx="7480300" cy="32512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426700" y="5778500"/>
            <a:ext cx="990600" cy="3251200"/>
            <a:chOff x="9359900" y="5778500"/>
            <a:chExt cx="990600" cy="32512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9900" y="5778500"/>
              <a:ext cx="990600" cy="3251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626600" y="58293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742783" y="6153150"/>
            <a:ext cx="5892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400" b="0" i="0" u="none" strike="noStrike" spc="-100" dirty="0" smtClean="0">
                <a:solidFill>
                  <a:srgbClr val="000000"/>
                </a:solidFill>
                <a:ea typeface="Pretendard Bold"/>
              </a:rPr>
              <a:t>메인 페이지 이동 버튼 추가</a:t>
            </a: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84001" y="7124700"/>
            <a:ext cx="6070598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원 사이트에서는 서브 페이지에서 메인 페이지로 이동 버튼이 없어서 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사용성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불편함이 있음 </a:t>
            </a:r>
            <a:endParaRPr lang="en-US" altLang="ko-KR" sz="2200" b="0" i="0" u="none" strike="noStrike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 점을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보완</a:t>
            </a:r>
            <a:r>
              <a:rPr lang="en-US" altLang="ko-KR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WEB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접근성을 용이하게 함</a:t>
            </a:r>
            <a:endParaRPr lang="en-US" altLang="ko-KR" sz="2200" b="0" i="0" u="none" strike="noStrike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버튼 클릭으로 메인</a:t>
            </a:r>
            <a:r>
              <a:rPr lang="en-US" altLang="ko-KR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서브 </a:t>
            </a:r>
            <a:r>
              <a:rPr lang="ko-KR" altLang="en-US" sz="2200" dirty="0" err="1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페이지끼리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이동하게 개선하였음</a:t>
            </a:r>
            <a:endParaRPr lang="en-US" altLang="ko-KR" sz="2200" b="0" i="0" u="none" strike="noStrike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1742783" y="2500630"/>
            <a:ext cx="57277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게시판 기능 추가</a:t>
            </a:r>
            <a:endParaRPr lang="en-US" sz="4400" b="0" i="0" u="none" strike="noStrike" spc="-100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986" y="3168831"/>
            <a:ext cx="9763614" cy="4572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03" y="3086100"/>
            <a:ext cx="9889797" cy="465473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5792" y="3352800"/>
            <a:ext cx="7705830" cy="645851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340" y="3866603"/>
            <a:ext cx="7761052" cy="59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9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76943" y="1606550"/>
            <a:ext cx="9207500" cy="1746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7000" b="0" i="0" u="none" strike="noStrike" spc="-1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CONTATC </a:t>
            </a:r>
            <a:r>
              <a:rPr lang="ko-KR" altLang="en-US" sz="7000" b="0" i="0" u="none" strike="noStrike" spc="-1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서브페이지</a:t>
            </a:r>
            <a:endParaRPr lang="ko-KR" sz="7000" b="0" i="0" u="none" strike="noStrike" spc="-100" dirty="0">
              <a:solidFill>
                <a:srgbClr val="FFFFFF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700" y="2133600"/>
            <a:ext cx="7480300" cy="32512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0426700" y="2133600"/>
            <a:ext cx="990600" cy="3251200"/>
            <a:chOff x="9359900" y="2133600"/>
            <a:chExt cx="990600" cy="32512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9900" y="2133600"/>
              <a:ext cx="990600" cy="3251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9626600" y="21844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655300" y="2311400"/>
            <a:ext cx="4813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582400" y="3359330"/>
            <a:ext cx="6172199" cy="18603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Regular"/>
              </a:rPr>
              <a:t>메인 페이지에 한눈에 볼 수 있도록 디자인적으로 접근성 개선</a:t>
            </a:r>
            <a:endParaRPr lang="en-US" altLang="ko-KR" sz="2400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700" y="5778500"/>
            <a:ext cx="7480300" cy="32512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426700" y="5778500"/>
            <a:ext cx="990600" cy="3251200"/>
            <a:chOff x="9359900" y="5778500"/>
            <a:chExt cx="990600" cy="32512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9900" y="5778500"/>
              <a:ext cx="990600" cy="3251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626600" y="58293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742783" y="6153150"/>
            <a:ext cx="5892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400" b="0" i="0" u="none" strike="noStrike" spc="-100" dirty="0" smtClean="0">
                <a:solidFill>
                  <a:srgbClr val="000000"/>
                </a:solidFill>
                <a:ea typeface="Pretendard Bold"/>
              </a:rPr>
              <a:t>메인 페이지 이동 버튼 추가</a:t>
            </a: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84001" y="7124700"/>
            <a:ext cx="6070598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원 사이트에서는 서브 페이지에서 메인 페이지로 이동 버튼이 없어서 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사용성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불편함이 있음 </a:t>
            </a:r>
            <a:endParaRPr lang="en-US" altLang="ko-KR" sz="2200" b="0" i="0" u="none" strike="noStrike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 점을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보완</a:t>
            </a:r>
            <a:r>
              <a:rPr lang="en-US" altLang="ko-KR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WEB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접근성을 용이하게 함</a:t>
            </a:r>
            <a:endParaRPr lang="en-US" altLang="ko-KR" sz="2200" b="0" i="0" u="none" strike="noStrike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버튼 클릭으로 메인</a:t>
            </a:r>
            <a:r>
              <a:rPr lang="en-US" altLang="ko-KR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서브 </a:t>
            </a:r>
            <a:r>
              <a:rPr lang="ko-KR" altLang="en-US" sz="2200" dirty="0" err="1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페이지끼리</a:t>
            </a:r>
            <a:r>
              <a:rPr lang="ko-KR" altLang="en-US" sz="2200" dirty="0" smtClean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이동하게 개선하였음</a:t>
            </a:r>
            <a:endParaRPr lang="en-US" altLang="ko-KR" sz="2200" b="0" i="0" u="none" strike="noStrike" dirty="0" smtClean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1614150" y="2468426"/>
            <a:ext cx="5892800" cy="11950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en-US" altLang="ko-KR" sz="4400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</a:t>
            </a:r>
            <a:r>
              <a:rPr lang="ko-KR" altLang="en-US" sz="4400" spc="-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미디어 회사 </a:t>
            </a:r>
            <a:r>
              <a:rPr lang="ko-KR" altLang="en-US" sz="4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협업 문의</a:t>
            </a:r>
            <a:endParaRPr lang="en-US" altLang="ko-KR" sz="4400" spc="-100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1" y="3251200"/>
            <a:ext cx="9083729" cy="64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363467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52750" y="4649467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6500" b="0" i="0" u="none" strike="noStrike" spc="-1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 상황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09800" y="6456676"/>
            <a:ext cx="14249400" cy="32981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메인 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페이지에 </a:t>
            </a:r>
            <a:r>
              <a:rPr lang="ko-KR" altLang="en-US" sz="3000" b="0" i="0" u="none" strike="noStrike" dirty="0" err="1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추가해두었던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이동 버튼 전부 활성화 </a:t>
            </a:r>
            <a:r>
              <a:rPr lang="en-US" altLang="ko-KR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sz="3000" b="0" i="0" u="none" strike="noStrike" dirty="0" err="1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클릭시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서브 페이지 이동</a:t>
            </a:r>
            <a:r>
              <a:rPr lang="en-US" altLang="ko-KR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차 </a:t>
            </a:r>
            <a:r>
              <a:rPr lang="en-US" altLang="ko-KR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PJ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에서</a:t>
            </a:r>
            <a:r>
              <a:rPr lang="en-US" altLang="ko-KR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구현하지 못했던 서브 페이지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상세 내용 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전부 추가 </a:t>
            </a:r>
            <a:endParaRPr lang="en-US" altLang="ko-KR" sz="3000" b="0" i="0" u="none" strike="noStrike" dirty="0" smtClean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로그인</a:t>
            </a:r>
            <a:r>
              <a:rPr lang="en-US" altLang="ko-KR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로그아웃</a:t>
            </a:r>
            <a:r>
              <a:rPr lang="en-US" altLang="ko-KR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 가입</a:t>
            </a:r>
            <a:r>
              <a:rPr lang="en-US" altLang="ko-KR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게시판 서브 새로 추가</a:t>
            </a:r>
            <a:r>
              <a:rPr lang="en-US" altLang="ko-KR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전시회 작품 검색 기능 추가</a:t>
            </a:r>
            <a:endParaRPr lang="en-US" sz="3000" b="0" i="0" u="none" strike="noStrike" dirty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6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5669280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1971923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254263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59100" y="4257923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6500" spc="-1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이후 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작업 </a:t>
            </a:r>
            <a:r>
              <a:rPr lang="ko-KR" altLang="en-US" sz="6500" spc="-1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방향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4650" y="6263640"/>
            <a:ext cx="9144000" cy="33426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1)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장바구니 </a:t>
            </a:r>
            <a:r>
              <a:rPr lang="ko-KR" altLang="en-US" sz="3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기능과 유사한 </a:t>
            </a:r>
            <a:r>
              <a:rPr lang="ko-KR" altLang="en-US" sz="3000" dirty="0" err="1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북마크</a:t>
            </a:r>
            <a:r>
              <a:rPr lang="ko-KR" altLang="en-US" sz="3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추가</a:t>
            </a:r>
            <a:endParaRPr lang="en-US" altLang="ko-KR" sz="3000" dirty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457200" lvl="0" indent="-457200">
              <a:lnSpc>
                <a:spcPct val="150000"/>
              </a:lnSpc>
              <a:buFontTx/>
              <a:buChar char="-"/>
            </a:pP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전시회 서브 페이지의 </a:t>
            </a:r>
            <a:r>
              <a:rPr lang="ko-KR" altLang="en-US" sz="3000" dirty="0" err="1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즐겨찾기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버튼과 연동하기</a:t>
            </a:r>
            <a:endParaRPr lang="en-US" altLang="ko-KR" sz="3000" dirty="0" smtClean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457200" lvl="0" indent="-457200">
              <a:lnSpc>
                <a:spcPct val="150000"/>
              </a:lnSpc>
              <a:buFontTx/>
              <a:buChar char="-"/>
            </a:pPr>
            <a:r>
              <a:rPr lang="ko-KR" altLang="en-US" sz="3000" dirty="0" err="1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북마크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내 작품 추가 및 빼기 기능 추가</a:t>
            </a:r>
            <a:endParaRPr lang="en-US" altLang="ko-KR" sz="3000" dirty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2)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게시판 글쓰기 개선</a:t>
            </a:r>
            <a:endParaRPr lang="en-US" altLang="ko-KR" sz="3000" dirty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로그인 상태일 경우 게시판 글 쓰기</a:t>
            </a:r>
            <a:r>
              <a:rPr lang="en-US" altLang="ko-KR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수정</a:t>
            </a:r>
            <a:r>
              <a:rPr lang="en-US" altLang="ko-KR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삭제 기능 수정</a:t>
            </a:r>
            <a:endParaRPr lang="en-US" altLang="ko-KR" sz="3000" dirty="0" smtClean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53600" y="5981368"/>
            <a:ext cx="8305800" cy="38103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3) 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작품 검색 기능 세부적으로 개선</a:t>
            </a:r>
            <a:endParaRPr lang="en-US" altLang="ko-KR" sz="3000" b="0" i="0" u="none" strike="noStrike" dirty="0" smtClean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체크 버튼 </a:t>
            </a:r>
            <a:r>
              <a:rPr lang="ko-KR" altLang="en-US" sz="3000" b="0" i="0" u="none" strike="noStrike" dirty="0" err="1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클릭시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작품 </a:t>
            </a:r>
            <a:r>
              <a:rPr lang="ko-KR" altLang="en-US" sz="3000" b="0" i="0" u="none" strike="noStrike" dirty="0" err="1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타입별로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보이도록</a:t>
            </a:r>
            <a:r>
              <a:rPr lang="en-US" altLang="ko-KR" sz="3000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수정 예정</a:t>
            </a:r>
            <a:endParaRPr lang="en-US" altLang="ko-KR" sz="3000" b="0" i="0" u="none" strike="noStrike" dirty="0" smtClean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 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검색 이미지 </a:t>
            </a:r>
            <a:r>
              <a:rPr lang="en-US" altLang="ko-KR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UI 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디자인 수정</a:t>
            </a:r>
            <a:endParaRPr lang="en-US" altLang="ko-KR" sz="3000" b="0" i="0" u="none" strike="noStrike" dirty="0" smtClean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4) 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모바일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버전 미디어 쿼리 </a:t>
            </a: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전체 적용 </a:t>
            </a:r>
            <a:endParaRPr lang="en-US" sz="3000" b="0" i="0" u="none" strike="noStrike" dirty="0">
              <a:solidFill>
                <a:srgbClr val="FFFFFF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04900" y="1536700"/>
            <a:ext cx="42418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8100" y="1244600"/>
            <a:ext cx="5664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sz="1900" b="0" i="0" u="none" strike="noStrike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3949700"/>
            <a:ext cx="7124700" cy="243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3949700"/>
            <a:ext cx="1219200" cy="243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949700"/>
            <a:ext cx="7124700" cy="243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949700"/>
            <a:ext cx="1219200" cy="243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6591300"/>
            <a:ext cx="7124700" cy="243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6591300"/>
            <a:ext cx="1219200" cy="243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6591300"/>
            <a:ext cx="7124700" cy="243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6591300"/>
            <a:ext cx="1219200" cy="243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44700" y="4406900"/>
            <a:ext cx="8890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036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사이트 분석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417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벤치마킹한 기존 사이트 분석 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61500" y="44069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204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b="0" i="0" u="none" strike="noStrike" spc="-100" dirty="0">
                <a:solidFill>
                  <a:srgbClr val="000000"/>
                </a:solidFill>
                <a:ea typeface="Pretendard Bold"/>
              </a:rPr>
              <a:t>사용 언어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585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2300" dirty="0">
                <a:solidFill>
                  <a:srgbClr val="000000"/>
                </a:solidFill>
                <a:ea typeface="Pretendard Medium"/>
              </a:rPr>
              <a:t>3</a:t>
            </a:r>
            <a:r>
              <a:rPr lang="ko-KR" altLang="en-US" sz="2300" b="0" i="0" u="none" strike="noStrike" dirty="0" smtClean="0">
                <a:solidFill>
                  <a:srgbClr val="000000"/>
                </a:solidFill>
                <a:ea typeface="Pretendard Medium"/>
              </a:rPr>
              <a:t>차 </a:t>
            </a: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PJ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에 사용한 프로그래밍 언어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447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036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레이아웃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441700" y="78359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어떤 구성으로 작업하였는지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742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331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향후 계획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744752" y="784087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3</a:t>
            </a:r>
            <a:r>
              <a:rPr lang="ko-KR" altLang="en-US" sz="23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 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보완할 점과 </a:t>
            </a:r>
            <a:r>
              <a:rPr lang="ko-KR" altLang="en-US" sz="23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이후 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반영할 부분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97250" y="3284194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15000" b="0" i="0" u="none" strike="noStrike" spc="-2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Q&amp;A</a:t>
            </a:r>
            <a:endParaRPr lang="en-US" sz="15000" b="0" i="0" u="none" strike="noStrike" spc="-200" dirty="0">
              <a:solidFill>
                <a:srgbClr val="FFFFFF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b="0" i="0" u="none" strike="noStrike" spc="-100" dirty="0">
                <a:solidFill>
                  <a:srgbClr val="FFFFFF"/>
                </a:solidFill>
                <a:ea typeface="Pretendard Black"/>
              </a:rPr>
              <a:t>사이트 분석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FA09FC-3DCA-50A6-0623-DE31EF1CB57B}"/>
              </a:ext>
            </a:extLst>
          </p:cNvPr>
          <p:cNvGrpSpPr/>
          <p:nvPr/>
        </p:nvGrpSpPr>
        <p:grpSpPr>
          <a:xfrm>
            <a:off x="780137" y="2133600"/>
            <a:ext cx="16060063" cy="6896100"/>
            <a:chOff x="780137" y="2133600"/>
            <a:chExt cx="16060063" cy="68961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9900" y="2133600"/>
              <a:ext cx="7480300" cy="32512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2133600"/>
              <a:ext cx="990600" cy="3251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9626600" y="21844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655300" y="2311400"/>
              <a:ext cx="4813300" cy="774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첫번째</a:t>
              </a:r>
              <a:r>
                <a:rPr lang="en-US" alt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 </a:t>
              </a:r>
              <a:r>
                <a:rPr lang="ko-KR" altLang="en-US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개선 요인</a:t>
              </a:r>
              <a:r>
                <a:rPr lang="en-US" sz="4400" b="0" i="0" u="none" strike="noStrike" spc="-100" dirty="0">
                  <a:solidFill>
                    <a:srgbClr val="000000"/>
                  </a:solidFill>
                  <a:latin typeface="Pretendard Bold"/>
                </a:rPr>
                <a:t>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655300" y="3454400"/>
              <a:ext cx="58928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인트로</a:t>
              </a:r>
              <a:r>
                <a:rPr lang="ko-KR" altLang="en-US" sz="2200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 페이지에서 </a:t>
              </a: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메인페이지로</a:t>
              </a:r>
              <a:r>
                <a:rPr lang="ko-KR" altLang="en-US" sz="2200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 </a:t>
              </a: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이동했을때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  <a:p>
              <a:pPr lvl="0" algn="l">
                <a:lnSpc>
                  <a:spcPct val="92960"/>
                </a:lnSpc>
              </a:pPr>
              <a:r>
                <a:rPr lang="ko-KR" sz="2200" b="0" i="0" u="none" strike="noStrike" dirty="0">
                  <a:solidFill>
                    <a:srgbClr val="000000"/>
                  </a:solidFill>
                  <a:ea typeface="Pretendard SemiBold"/>
                </a:rPr>
                <a:t>현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재 전시중인 상세 페이지로 이동하는 점이 불편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655300" y="4381500"/>
              <a:ext cx="59944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1900" dirty="0">
                  <a:solidFill>
                    <a:srgbClr val="000000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</a:rPr>
                <a:t>메인 페이지에서 전시회 상세 페이지로 이동하도록 개선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592C69E-9C78-5980-3E7D-61497B96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137" y="3663950"/>
              <a:ext cx="7678063" cy="536575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D2DA2DE-F10E-E722-6DC7-F8F20A6E8F8E}"/>
              </a:ext>
            </a:extLst>
          </p:cNvPr>
          <p:cNvGrpSpPr/>
          <p:nvPr/>
        </p:nvGrpSpPr>
        <p:grpSpPr>
          <a:xfrm>
            <a:off x="729338" y="3619500"/>
            <a:ext cx="16110862" cy="5410200"/>
            <a:chOff x="729338" y="3619500"/>
            <a:chExt cx="16110862" cy="54102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9900" y="5778500"/>
              <a:ext cx="7480300" cy="32512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5778500"/>
              <a:ext cx="990600" cy="3251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626600" y="58293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655300" y="5956300"/>
              <a:ext cx="4813300" cy="774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두번째</a:t>
              </a:r>
              <a:r>
                <a:rPr lang="en-US" sz="4400" b="0" i="0" u="none" strike="noStrike" spc="-100" dirty="0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altLang="en-US" sz="4400" spc="-100" dirty="0">
                  <a:solidFill>
                    <a:srgbClr val="000000"/>
                  </a:solidFill>
                  <a:ea typeface="Pretendard Bold"/>
                </a:rPr>
                <a:t>개선 요인</a:t>
              </a:r>
              <a:endParaRPr lang="en-US" sz="4400" b="0" i="0" u="none" strike="noStrike" spc="-100" dirty="0">
                <a:solidFill>
                  <a:srgbClr val="000000"/>
                </a:solidFill>
                <a:latin typeface="Pretendard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579100" y="7099300"/>
              <a:ext cx="61849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과거 전시회를 찾아보려면</a:t>
              </a:r>
              <a:endParaRPr lang="en-US" alt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  <a:p>
              <a:pPr lvl="0" algn="l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SemiBold"/>
                </a:rPr>
                <a:t>Load More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버튼을 계속 눌러야 볼 수 있어서 접근성 불편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655300" y="8026400"/>
              <a:ext cx="5892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Regular"/>
                </a:rPr>
                <a:t>메인 페이지에 한눈에 볼 수 있도록 디자인적으로 접근성 개선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E81FD4-D66F-B50A-0450-9E81B4117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338" y="3619500"/>
              <a:ext cx="7678062" cy="53657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632200"/>
            <a:ext cx="67691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사용 언어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8100" y="12446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3500" y="3976656"/>
            <a:ext cx="8039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React </a:t>
            </a:r>
            <a:r>
              <a:rPr lang="ko-KR" alt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기반으로 프로그래밍 작업</a:t>
            </a:r>
            <a:endParaRPr lang="en-US" sz="4400" b="0" i="0" u="none" strike="noStrike" spc="-1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8100" y="4992657"/>
            <a:ext cx="7835900" cy="36433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React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확장자인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jsx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파일명으로 상단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하단 영역을 나누고 각 영역에 맞는 세부 영역 및 상세 페이지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모듈화 작업하였으며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관련 정보는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확장자명으로  </a:t>
            </a:r>
            <a:r>
              <a:rPr lang="ko-KR" altLang="en-US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데이터화하고</a:t>
            </a:r>
            <a:r>
              <a:rPr lang="en-US" altLang="ko-KR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endParaRPr lang="en-US" altLang="ko-KR" sz="26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SASS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로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CSS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 구성함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라이브러리 모듈 패키지 및 소스 배포는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Node.js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를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기반으로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웹으로 구현할 수 있도록 작업하였음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7CBC2C-176C-2CCA-3D13-4AC5A3ACEDCF}"/>
              </a:ext>
            </a:extLst>
          </p:cNvPr>
          <p:cNvGrpSpPr/>
          <p:nvPr/>
        </p:nvGrpSpPr>
        <p:grpSpPr>
          <a:xfrm>
            <a:off x="11061700" y="1561282"/>
            <a:ext cx="5892800" cy="7874818"/>
            <a:chOff x="11061700" y="1561282"/>
            <a:chExt cx="5892800" cy="7874818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61700" y="1561282"/>
              <a:ext cx="5880100" cy="1970136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700" y="3771900"/>
              <a:ext cx="5880100" cy="80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4400" y="5486400"/>
              <a:ext cx="5867400" cy="290829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74400" y="8636000"/>
              <a:ext cx="5880100" cy="8001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1290300" y="39370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React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 코딩 작업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315700" y="88011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Node.js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 </a:t>
              </a:r>
              <a:r>
                <a:rPr lang="en-US" altLang="ko-KR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 JavaScript </a:t>
              </a:r>
              <a:r>
                <a:rPr lang="ko-KR" altLang="en-US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실행 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3DF080-D406-9DF5-8A34-044ABE745618}"/>
              </a:ext>
            </a:extLst>
          </p:cNvPr>
          <p:cNvGrpSpPr/>
          <p:nvPr/>
        </p:nvGrpSpPr>
        <p:grpSpPr>
          <a:xfrm>
            <a:off x="6400800" y="381000"/>
            <a:ext cx="4311650" cy="2921000"/>
            <a:chOff x="1028700" y="1409700"/>
            <a:chExt cx="4311650" cy="29210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7CF4F34-D28D-33D8-232F-836C3C1D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400" y="1409700"/>
              <a:ext cx="1970136" cy="1970136"/>
            </a:xfrm>
            <a:prstGeom prst="rect">
              <a:avLst/>
            </a:prstGeom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D25E84B9-680C-9665-52D7-F6BA3D85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3530600"/>
              <a:ext cx="4311650" cy="800100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892B93FB-B928-9166-ED9C-B0C5014A2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6600" y="1750598"/>
              <a:ext cx="1585326" cy="1585326"/>
            </a:xfrm>
            <a:prstGeom prst="rect">
              <a:avLst/>
            </a:prstGeom>
          </p:spPr>
        </p:pic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A7C1FA44-E7CA-67AE-0F33-9F11CE471864}"/>
                </a:ext>
              </a:extLst>
            </p:cNvPr>
            <p:cNvSpPr txBox="1"/>
            <p:nvPr/>
          </p:nvSpPr>
          <p:spPr>
            <a:xfrm>
              <a:off x="1257300" y="3695700"/>
              <a:ext cx="393065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데이터 정리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–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JS /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CSS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디자인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-SCSS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endParaRPr 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680" y="7544216"/>
            <a:ext cx="8670637" cy="230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62200" y="38227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400" b="0" i="0" u="none" strike="noStrike" spc="-100" dirty="0" smtClean="0">
                <a:solidFill>
                  <a:schemeClr val="bg1"/>
                </a:solidFill>
                <a:latin typeface="Pretendard ExtraBold"/>
              </a:rPr>
              <a:t>Index.js</a:t>
            </a:r>
            <a:r>
              <a:rPr lang="ko-KR" altLang="ko-KR" sz="4400" spc="-1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4000" spc="-100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 바탕으로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endParaRPr lang="en-US" altLang="ko-KR" sz="4000" spc="-100" dirty="0" smtClean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en-US" altLang="ko-KR" sz="40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Component, CSS, static</a:t>
            </a:r>
            <a:r>
              <a:rPr lang="en-US" altLang="ko-KR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폴더화하여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기능별로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구분짓기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 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19800" y="6505851"/>
            <a:ext cx="7531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Components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폴더가 핵심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9800" y="7719443"/>
            <a:ext cx="8610600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폴더가 상단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하단 영역 구분하는 컴포넌트 기능을 담당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Layout.jsx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파일이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구현할 수 있도록 코어 역할을 함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69" y="2564296"/>
            <a:ext cx="3061528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512358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28850" y="35052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상단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Top-Area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06278" y="6588887"/>
            <a:ext cx="914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b="0" i="0" u="none" strike="noStrike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TopArea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컴포넌트가 상단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81601" y="7717323"/>
            <a:ext cx="10299914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Logo,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TextBanner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Search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컴포넌트로 구성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컴포넌트는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moduels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폴더안에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있으며이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컴포넌트 파일이 모듈화 되어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각각 로고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전광판 텍스트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검색바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북마크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기능으로 표출됨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250" y="4781414"/>
            <a:ext cx="15316200" cy="9716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91" y="4781414"/>
            <a:ext cx="755437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</a:t>
            </a: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Main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Pages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폴더의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Main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포넌트가</a:t>
            </a:r>
            <a:endParaRPr lang="en-US" altLang="ko-KR" sz="4300" b="0" i="0" u="none" strike="noStrike" spc="-100" dirty="0" smtClean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81601" y="7581900"/>
            <a:ext cx="10299914" cy="18936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 </a:t>
            </a:r>
            <a:r>
              <a:rPr lang="ko-KR" altLang="en-US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Intro, Company,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NowWork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PastWork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컴포넌트로 구성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컴포넌트는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moduels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폴더안에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있으며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이 컴포넌트 파일이 모듈화 되어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GNB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메뉴 포함한 메인 이미지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GNC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미디어 회사 정보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현재 전시중인 작품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과거 전시회 작품 모음집으로 표출됨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31" y="5435209"/>
            <a:ext cx="4800601" cy="38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4419600"/>
            <a:ext cx="77597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4419600"/>
            <a:ext cx="7759700" cy="482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0" y="61595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1900" y="6362700"/>
            <a:ext cx="4191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5892800"/>
            <a:ext cx="5638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5560184"/>
            <a:ext cx="5638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9245600"/>
            <a:ext cx="77597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9232900"/>
            <a:ext cx="77597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124200" y="3136900"/>
            <a:ext cx="11201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정보 전달 목적인 파트는 </a:t>
            </a:r>
            <a:r>
              <a:rPr lang="en-US" altLang="ko-KR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Data </a:t>
            </a: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폴더 내 </a:t>
            </a:r>
            <a:r>
              <a:rPr lang="en-US" altLang="ko-KR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JS </a:t>
            </a: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파일 기반으로 데이터화 작업 진행</a:t>
            </a:r>
            <a:endParaRPr lang="en-US" sz="3100" b="0" i="0" u="none" strike="noStrike" spc="-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27600" y="1219200"/>
            <a:ext cx="8445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altLang="ko-KR" sz="10100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40350" y="995846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63800" y="4575313"/>
            <a:ext cx="54737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정보 전달 페이지는  </a:t>
            </a:r>
            <a:r>
              <a:rPr lang="ko-KR" altLang="en-US" sz="4400" b="0" i="0" u="none" strike="noStrike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데이터화로</a:t>
            </a:r>
            <a:endParaRPr lang="en-US" sz="44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74900" y="6057900"/>
            <a:ext cx="55626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Media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정보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해당 회사에서 담당한 전시회 정보를 구분하여 정리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363476" y="4622524"/>
            <a:ext cx="5638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웹에서는 어떻게 표출되나 </a:t>
            </a:r>
            <a:endParaRPr lang="en-US" sz="44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6871" y="7353300"/>
            <a:ext cx="2619657" cy="1627257"/>
          </a:xfrm>
          <a:prstGeom prst="rect">
            <a:avLst/>
          </a:prstGeom>
        </p:spPr>
      </p:pic>
      <p:sp>
        <p:nvSpPr>
          <p:cNvPr id="22" name="TextBox 16"/>
          <p:cNvSpPr txBox="1"/>
          <p:nvPr/>
        </p:nvSpPr>
        <p:spPr>
          <a:xfrm>
            <a:off x="4165600" y="7353300"/>
            <a:ext cx="4229100" cy="163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Exhibition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전시회 정보</a:t>
            </a:r>
            <a:endParaRPr lang="en-US" altLang="ko-KR" sz="2500" b="0" i="0" u="none" strike="noStrike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정보</a:t>
            </a:r>
            <a:endParaRPr lang="en-US" altLang="ko-KR" sz="2500" b="0" i="0" u="none" strike="noStrike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Poster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전시회 홍보 포스터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61800" y="6199912"/>
            <a:ext cx="5022518" cy="296234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0783" y="5803900"/>
            <a:ext cx="3276534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하단</a:t>
            </a: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altLang="ko-KR" sz="4400" spc="-100" dirty="0" err="1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FooterArea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layout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폴더의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4300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FooterArea</a:t>
            </a: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포넌트가</a:t>
            </a:r>
            <a:endParaRPr lang="en-US" altLang="ko-KR" sz="4300" b="0" i="0" u="none" strike="noStrike" spc="-100" dirty="0" smtClean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하단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84636" y="7349585"/>
            <a:ext cx="10299914" cy="2125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dirty="0" err="1"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  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 GNC Media 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회사 정보 바탕으로  하단 영역 구성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하위 컴포넌트로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pages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의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Footer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가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있음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이 컴포넌트 파일이 모듈화 되어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스크롤 기능이 들어간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GNC Media Contact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화면이 표출됨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31" y="4127500"/>
            <a:ext cx="806292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1157</Words>
  <Application>Microsoft Office PowerPoint</Application>
  <PresentationFormat>사용자 지정</PresentationFormat>
  <Paragraphs>195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Calibri</vt:lpstr>
      <vt:lpstr>Pretendard ExtraBold</vt:lpstr>
      <vt:lpstr>Pretendard Black</vt:lpstr>
      <vt:lpstr>Pretendard Light</vt:lpstr>
      <vt:lpstr>맑은 고딕</vt:lpstr>
      <vt:lpstr>Pretendard Regular</vt:lpstr>
      <vt:lpstr>Noto Sans KR Medium</vt:lpstr>
      <vt:lpstr>Pretendard Medium</vt:lpstr>
      <vt:lpstr>Arial</vt:lpstr>
      <vt:lpstr>Pretendard Bold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34</cp:revision>
  <dcterms:created xsi:type="dcterms:W3CDTF">2006-08-16T00:00:00Z</dcterms:created>
  <dcterms:modified xsi:type="dcterms:W3CDTF">2024-07-24T03:08:57Z</dcterms:modified>
</cp:coreProperties>
</file>